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2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9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4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1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8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6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4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1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8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3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70261-EFDD-0545-B93D-894390B29972}" type="datetimeFigureOut">
              <a:rPr lang="en-US" smtClean="0"/>
              <a:t>5/14/13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C52F-FD85-AB4D-B96E-0EDA2DE7F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8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title="R01 Submis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1200150"/>
            <a:ext cx="8915400" cy="4235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1850" y="4381348"/>
            <a:ext cx="58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R15 </a:t>
            </a:r>
            <a:r>
              <a:rPr lang="en-US" sz="1200" dirty="0" err="1" smtClean="0"/>
              <a:t>eDue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7105316" y="3846611"/>
            <a:ext cx="728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R15 </a:t>
            </a:r>
            <a:r>
              <a:rPr lang="en-US" sz="1200" dirty="0" err="1" smtClean="0"/>
              <a:t>eSubmit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692442" y="3846611"/>
            <a:ext cx="1780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SubContracts</a:t>
            </a:r>
            <a:r>
              <a:rPr lang="en-US" sz="1200" dirty="0" smtClean="0"/>
              <a:t> for R15 due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765376" y="2669019"/>
            <a:ext cx="36032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 Narrow"/>
                <a:cs typeface="Arial Narrow"/>
              </a:rPr>
              <a:t> Budget, Budget </a:t>
            </a:r>
            <a:r>
              <a:rPr lang="en-US" sz="800" dirty="0">
                <a:latin typeface="Arial Narrow"/>
                <a:cs typeface="Arial Narrow"/>
              </a:rPr>
              <a:t>Justification, </a:t>
            </a:r>
            <a:r>
              <a:rPr lang="en-US" sz="800" dirty="0" smtClean="0">
                <a:latin typeface="Arial Narrow"/>
                <a:cs typeface="Arial Narrow"/>
              </a:rPr>
              <a:t>Abstract, UM Checklist, Resubmission (Federal ID), Title, Project Narrative, IACUC/IRB/IBC (Pending), Resources</a:t>
            </a:r>
            <a:r>
              <a:rPr lang="en-US" sz="800" dirty="0">
                <a:latin typeface="Arial Narrow"/>
                <a:cs typeface="Arial Narrow"/>
              </a:rPr>
              <a:t>, Cover Letter, Letters of Support</a:t>
            </a:r>
            <a:r>
              <a:rPr lang="en-US" sz="800" dirty="0" smtClean="0">
                <a:latin typeface="Arial Narrow"/>
                <a:cs typeface="Arial Narrow"/>
              </a:rPr>
              <a:t>, </a:t>
            </a:r>
            <a:r>
              <a:rPr lang="en-US" sz="800" dirty="0" err="1" smtClean="0">
                <a:latin typeface="Arial Narrow"/>
                <a:cs typeface="Arial Narrow"/>
              </a:rPr>
              <a:t>Biosketches</a:t>
            </a:r>
            <a:r>
              <a:rPr lang="en-US" sz="800" dirty="0" smtClean="0">
                <a:latin typeface="Arial Narrow"/>
                <a:cs typeface="Arial Narrow"/>
              </a:rPr>
              <a:t> </a:t>
            </a:r>
            <a:r>
              <a:rPr lang="en-US" sz="800" dirty="0">
                <a:latin typeface="Arial Narrow"/>
                <a:cs typeface="Arial Narrow"/>
              </a:rPr>
              <a:t>– If non-UM </a:t>
            </a:r>
            <a:r>
              <a:rPr lang="en-US" sz="800" dirty="0" smtClean="0">
                <a:latin typeface="Arial Narrow"/>
                <a:cs typeface="Arial Narrow"/>
              </a:rPr>
              <a:t>personnel, need </a:t>
            </a:r>
            <a:r>
              <a:rPr lang="en-US" sz="800" dirty="0">
                <a:latin typeface="Arial Narrow"/>
                <a:cs typeface="Arial Narrow"/>
              </a:rPr>
              <a:t>info </a:t>
            </a:r>
            <a:r>
              <a:rPr lang="en-US" sz="800" dirty="0" smtClean="0">
                <a:latin typeface="Arial Narrow"/>
                <a:cs typeface="Arial Narrow"/>
              </a:rPr>
              <a:t>on </a:t>
            </a:r>
            <a:r>
              <a:rPr lang="en-US" sz="800" dirty="0">
                <a:latin typeface="Arial Narrow"/>
                <a:cs typeface="Arial Narrow"/>
              </a:rPr>
              <a:t>each </a:t>
            </a:r>
            <a:r>
              <a:rPr lang="en-US" sz="800" dirty="0" smtClean="0">
                <a:latin typeface="Arial Narrow"/>
                <a:cs typeface="Arial Narrow"/>
              </a:rPr>
              <a:t>person, Performance Cites </a:t>
            </a:r>
            <a:r>
              <a:rPr lang="en-US" sz="800" dirty="0">
                <a:latin typeface="Arial Narrow"/>
                <a:cs typeface="Arial Narrow"/>
              </a:rPr>
              <a:t>– If work is not being performed at UM, need the </a:t>
            </a:r>
            <a:r>
              <a:rPr lang="en-US" sz="800" dirty="0" smtClean="0">
                <a:latin typeface="Arial Narrow"/>
                <a:cs typeface="Arial Narrow"/>
              </a:rPr>
              <a:t>info for </a:t>
            </a:r>
            <a:r>
              <a:rPr lang="en-US" sz="800" dirty="0">
                <a:latin typeface="Arial Narrow"/>
                <a:cs typeface="Arial Narrow"/>
              </a:rPr>
              <a:t>each </a:t>
            </a:r>
            <a:r>
              <a:rPr lang="en-US" sz="800" dirty="0" smtClean="0">
                <a:latin typeface="Arial Narrow"/>
                <a:cs typeface="Arial Narrow"/>
              </a:rPr>
              <a:t>site</a:t>
            </a:r>
            <a:endParaRPr lang="en-US" sz="800" dirty="0">
              <a:latin typeface="Arial Narrow"/>
              <a:cs typeface="Arial Narro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966" y="3272223"/>
            <a:ext cx="3047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 Narrow"/>
                <a:cs typeface="Arial Narrow"/>
              </a:rPr>
              <a:t>Intro (Resubmission</a:t>
            </a:r>
            <a:r>
              <a:rPr lang="en-US" sz="800" dirty="0" smtClean="0">
                <a:latin typeface="Arial Narrow"/>
                <a:cs typeface="Arial Narrow"/>
              </a:rPr>
              <a:t>), Specific </a:t>
            </a:r>
            <a:r>
              <a:rPr lang="en-US" sz="800" dirty="0">
                <a:latin typeface="Arial Narrow"/>
                <a:cs typeface="Arial Narrow"/>
              </a:rPr>
              <a:t>Aims, Research </a:t>
            </a:r>
            <a:r>
              <a:rPr lang="en-US" sz="800" dirty="0" smtClean="0">
                <a:latin typeface="Arial Narrow"/>
                <a:cs typeface="Arial Narrow"/>
              </a:rPr>
              <a:t>Strategy, Humans </a:t>
            </a:r>
            <a:r>
              <a:rPr lang="en-US" sz="800" dirty="0">
                <a:latin typeface="Arial Narrow"/>
                <a:cs typeface="Arial Narrow"/>
              </a:rPr>
              <a:t>(Incl. report/tables), Vertebrate </a:t>
            </a:r>
            <a:r>
              <a:rPr lang="en-US" sz="800" dirty="0" smtClean="0">
                <a:latin typeface="Arial Narrow"/>
                <a:cs typeface="Arial Narrow"/>
              </a:rPr>
              <a:t>Animals, Select </a:t>
            </a:r>
            <a:r>
              <a:rPr lang="en-US" sz="800" dirty="0">
                <a:latin typeface="Arial Narrow"/>
                <a:cs typeface="Arial Narrow"/>
              </a:rPr>
              <a:t>Agent Research</a:t>
            </a:r>
            <a:r>
              <a:rPr lang="en-US" sz="800" dirty="0" smtClean="0">
                <a:latin typeface="Arial Narrow"/>
                <a:cs typeface="Arial Narrow"/>
              </a:rPr>
              <a:t>, Multi PI, Resource Sharing, </a:t>
            </a:r>
            <a:r>
              <a:rPr lang="en-US" sz="800" dirty="0">
                <a:latin typeface="Arial Narrow"/>
                <a:cs typeface="Arial Narrow"/>
              </a:rPr>
              <a:t>Lit Cited</a:t>
            </a:r>
            <a:r>
              <a:rPr lang="en-US" sz="800" dirty="0" smtClean="0">
                <a:effectLst/>
                <a:latin typeface="Arial Narrow"/>
                <a:cs typeface="Arial Narrow"/>
              </a:rPr>
              <a:t> </a:t>
            </a:r>
            <a:endParaRPr lang="en-US" sz="800" dirty="0">
              <a:latin typeface="Arial Narrow"/>
              <a:cs typeface="Arial Narro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62145" y="4012621"/>
            <a:ext cx="16954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Arial Narrow"/>
                <a:cs typeface="Arial Narrow"/>
              </a:rPr>
              <a:t>Final Compiling and Adjustments</a:t>
            </a:r>
            <a:endParaRPr lang="en-US" sz="800" dirty="0">
              <a:latin typeface="Arial Narrow"/>
              <a:cs typeface="Arial Narrow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06600" y="1625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3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119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Paulette Jones</dc:creator>
  <cp:lastModifiedBy>Paulette Jones</cp:lastModifiedBy>
  <cp:revision>7</cp:revision>
  <dcterms:created xsi:type="dcterms:W3CDTF">2013-05-14T19:05:28Z</dcterms:created>
  <dcterms:modified xsi:type="dcterms:W3CDTF">2013-05-14T21:35:35Z</dcterms:modified>
</cp:coreProperties>
</file>